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391" r:id="rId3"/>
    <p:sldId id="392" r:id="rId4"/>
    <p:sldId id="394" r:id="rId5"/>
    <p:sldId id="397" r:id="rId6"/>
    <p:sldId id="393" r:id="rId7"/>
    <p:sldId id="399" r:id="rId8"/>
    <p:sldId id="273" r:id="rId9"/>
    <p:sldId id="288" r:id="rId10"/>
    <p:sldId id="384" r:id="rId11"/>
    <p:sldId id="385" r:id="rId12"/>
    <p:sldId id="398" r:id="rId13"/>
    <p:sldId id="331" r:id="rId14"/>
    <p:sldId id="264" r:id="rId15"/>
    <p:sldId id="276" r:id="rId16"/>
    <p:sldId id="387" r:id="rId17"/>
    <p:sldId id="350" r:id="rId18"/>
    <p:sldId id="349" r:id="rId19"/>
    <p:sldId id="388" r:id="rId20"/>
    <p:sldId id="353" r:id="rId21"/>
    <p:sldId id="389" r:id="rId22"/>
    <p:sldId id="400" r:id="rId23"/>
  </p:sldIdLst>
  <p:sldSz cx="850423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00"/>
    <a:srgbClr val="006600"/>
    <a:srgbClr val="9900CC"/>
    <a:srgbClr val="FF3300"/>
    <a:srgbClr val="FFFF00"/>
    <a:srgbClr val="660033"/>
    <a:srgbClr val="800080"/>
    <a:srgbClr val="FF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624" autoAdjust="0"/>
  </p:normalViewPr>
  <p:slideViewPr>
    <p:cSldViewPr>
      <p:cViewPr>
        <p:scale>
          <a:sx n="76" d="100"/>
          <a:sy n="76" d="100"/>
        </p:scale>
        <p:origin x="-1386" y="-42"/>
      </p:cViewPr>
      <p:guideLst>
        <p:guide orient="horz" pos="2160"/>
        <p:guide pos="2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0FDB4-5326-4408-B8CF-F61E6E611D7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85800"/>
            <a:ext cx="4251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2D65C-A228-4C28-AA53-191681871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7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CEACF324-EF03-4A88-B6CC-1A8D4A6B558E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818" y="2130428"/>
            <a:ext cx="722860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5636" y="3886200"/>
            <a:ext cx="595296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ED9E-0EB9-4068-B235-F8E8CBFA73B8}" type="datetimeFigureOut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9E40-4F6D-40F9-8B0A-32C1B7213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EC710-D7E1-43EE-84EC-329999036B85}" type="datetimeFigureOut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277F4-A582-40A1-9FE5-FE37740B6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24179" y="366715"/>
            <a:ext cx="143509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8911" y="366715"/>
            <a:ext cx="4163534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7498-E10E-460B-B7EE-24ECA8391697}" type="datetimeFigureOut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3B183-96D7-4F7D-98B7-6CBC47EF3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818" y="2130426"/>
            <a:ext cx="722860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5636" y="3886200"/>
            <a:ext cx="595296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5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0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0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1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01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F5AA8-E0E4-49F3-BEF8-6BE2732E5D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681A7-72F6-4043-A99E-C17E834359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91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10127-EFE9-418F-926A-BB2FF78926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CD1D5-DE8B-4868-8305-0D76336409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18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776" y="4406901"/>
            <a:ext cx="7228602" cy="1362075"/>
          </a:xfrm>
        </p:spPr>
        <p:txBody>
          <a:bodyPr anchor="t"/>
          <a:lstStyle>
            <a:lvl1pPr algn="l">
              <a:defRPr sz="372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776" y="2906713"/>
            <a:ext cx="7228602" cy="1500187"/>
          </a:xfrm>
        </p:spPr>
        <p:txBody>
          <a:bodyPr anchor="b"/>
          <a:lstStyle>
            <a:lvl1pPr marL="0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1pPr>
            <a:lvl2pPr marL="425196" indent="0">
              <a:buNone/>
              <a:defRPr sz="1674">
                <a:solidFill>
                  <a:schemeClr val="tx1">
                    <a:tint val="75000"/>
                  </a:schemeClr>
                </a:solidFill>
              </a:defRPr>
            </a:lvl2pPr>
            <a:lvl3pPr marL="850392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275588" indent="0">
              <a:buNone/>
              <a:defRPr sz="1302">
                <a:solidFill>
                  <a:schemeClr val="tx1">
                    <a:tint val="75000"/>
                  </a:schemeClr>
                </a:solidFill>
              </a:defRPr>
            </a:lvl4pPr>
            <a:lvl5pPr marL="1700784" indent="0">
              <a:buNone/>
              <a:defRPr sz="1302">
                <a:solidFill>
                  <a:schemeClr val="tx1">
                    <a:tint val="75000"/>
                  </a:schemeClr>
                </a:solidFill>
              </a:defRPr>
            </a:lvl5pPr>
            <a:lvl6pPr marL="2125980" indent="0">
              <a:buNone/>
              <a:defRPr sz="1302">
                <a:solidFill>
                  <a:schemeClr val="tx1">
                    <a:tint val="75000"/>
                  </a:schemeClr>
                </a:solidFill>
              </a:defRPr>
            </a:lvl6pPr>
            <a:lvl7pPr marL="2551176" indent="0">
              <a:buNone/>
              <a:defRPr sz="1302">
                <a:solidFill>
                  <a:schemeClr val="tx1">
                    <a:tint val="75000"/>
                  </a:schemeClr>
                </a:solidFill>
              </a:defRPr>
            </a:lvl7pPr>
            <a:lvl8pPr marL="2976372" indent="0">
              <a:buNone/>
              <a:defRPr sz="1302">
                <a:solidFill>
                  <a:schemeClr val="tx1">
                    <a:tint val="75000"/>
                  </a:schemeClr>
                </a:solidFill>
              </a:defRPr>
            </a:lvl8pPr>
            <a:lvl9pPr marL="3401568" indent="0">
              <a:buNone/>
              <a:defRPr sz="13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757CE-DC76-48AF-9066-55F0E4AE9D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22E86-8AE2-4E5D-960F-557DB4DAEF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3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212" y="1600201"/>
            <a:ext cx="3756038" cy="4525963"/>
          </a:xfrm>
        </p:spPr>
        <p:txBody>
          <a:bodyPr/>
          <a:lstStyle>
            <a:lvl1pPr>
              <a:defRPr sz="2604"/>
            </a:lvl1pPr>
            <a:lvl2pPr>
              <a:defRPr sz="2232"/>
            </a:lvl2pPr>
            <a:lvl3pPr>
              <a:defRPr sz="1860"/>
            </a:lvl3pPr>
            <a:lvl4pPr>
              <a:defRPr sz="1674"/>
            </a:lvl4pPr>
            <a:lvl5pPr>
              <a:defRPr sz="1674"/>
            </a:lvl5pPr>
            <a:lvl6pPr>
              <a:defRPr sz="1674"/>
            </a:lvl6pPr>
            <a:lvl7pPr>
              <a:defRPr sz="1674"/>
            </a:lvl7pPr>
            <a:lvl8pPr>
              <a:defRPr sz="1674"/>
            </a:lvl8pPr>
            <a:lvl9pPr>
              <a:defRPr sz="167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988" y="1600201"/>
            <a:ext cx="3756038" cy="4525963"/>
          </a:xfrm>
        </p:spPr>
        <p:txBody>
          <a:bodyPr/>
          <a:lstStyle>
            <a:lvl1pPr>
              <a:defRPr sz="2604"/>
            </a:lvl1pPr>
            <a:lvl2pPr>
              <a:defRPr sz="2232"/>
            </a:lvl2pPr>
            <a:lvl3pPr>
              <a:defRPr sz="1860"/>
            </a:lvl3pPr>
            <a:lvl4pPr>
              <a:defRPr sz="1674"/>
            </a:lvl4pPr>
            <a:lvl5pPr>
              <a:defRPr sz="1674"/>
            </a:lvl5pPr>
            <a:lvl6pPr>
              <a:defRPr sz="1674"/>
            </a:lvl6pPr>
            <a:lvl7pPr>
              <a:defRPr sz="1674"/>
            </a:lvl7pPr>
            <a:lvl8pPr>
              <a:defRPr sz="1674"/>
            </a:lvl8pPr>
            <a:lvl9pPr>
              <a:defRPr sz="167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CFF10-1A7C-4523-BD9D-8F68B0AB7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35B74-F97A-4919-82F4-285FC79261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89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212" y="1535113"/>
            <a:ext cx="3757515" cy="639762"/>
          </a:xfrm>
        </p:spPr>
        <p:txBody>
          <a:bodyPr anchor="b"/>
          <a:lstStyle>
            <a:lvl1pPr marL="0" indent="0">
              <a:buNone/>
              <a:defRPr sz="2232" b="1"/>
            </a:lvl1pPr>
            <a:lvl2pPr marL="425196" indent="0">
              <a:buNone/>
              <a:defRPr sz="1860" b="1"/>
            </a:lvl2pPr>
            <a:lvl3pPr marL="850392" indent="0">
              <a:buNone/>
              <a:defRPr sz="1674" b="1"/>
            </a:lvl3pPr>
            <a:lvl4pPr marL="1275588" indent="0">
              <a:buNone/>
              <a:defRPr sz="1488" b="1"/>
            </a:lvl4pPr>
            <a:lvl5pPr marL="1700784" indent="0">
              <a:buNone/>
              <a:defRPr sz="1488" b="1"/>
            </a:lvl5pPr>
            <a:lvl6pPr marL="2125980" indent="0">
              <a:buNone/>
              <a:defRPr sz="1488" b="1"/>
            </a:lvl6pPr>
            <a:lvl7pPr marL="2551176" indent="0">
              <a:buNone/>
              <a:defRPr sz="1488" b="1"/>
            </a:lvl7pPr>
            <a:lvl8pPr marL="2976372" indent="0">
              <a:buNone/>
              <a:defRPr sz="1488" b="1"/>
            </a:lvl8pPr>
            <a:lvl9pPr marL="3401568" indent="0">
              <a:buNone/>
              <a:defRPr sz="14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212" y="2174875"/>
            <a:ext cx="3757515" cy="3951288"/>
          </a:xfrm>
        </p:spPr>
        <p:txBody>
          <a:bodyPr/>
          <a:lstStyle>
            <a:lvl1pPr>
              <a:defRPr sz="2232"/>
            </a:lvl1pPr>
            <a:lvl2pPr>
              <a:defRPr sz="1860"/>
            </a:lvl2pPr>
            <a:lvl3pPr>
              <a:defRPr sz="1674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20035" y="1535113"/>
            <a:ext cx="3758991" cy="639762"/>
          </a:xfrm>
        </p:spPr>
        <p:txBody>
          <a:bodyPr anchor="b"/>
          <a:lstStyle>
            <a:lvl1pPr marL="0" indent="0">
              <a:buNone/>
              <a:defRPr sz="2232" b="1"/>
            </a:lvl1pPr>
            <a:lvl2pPr marL="425196" indent="0">
              <a:buNone/>
              <a:defRPr sz="1860" b="1"/>
            </a:lvl2pPr>
            <a:lvl3pPr marL="850392" indent="0">
              <a:buNone/>
              <a:defRPr sz="1674" b="1"/>
            </a:lvl3pPr>
            <a:lvl4pPr marL="1275588" indent="0">
              <a:buNone/>
              <a:defRPr sz="1488" b="1"/>
            </a:lvl4pPr>
            <a:lvl5pPr marL="1700784" indent="0">
              <a:buNone/>
              <a:defRPr sz="1488" b="1"/>
            </a:lvl5pPr>
            <a:lvl6pPr marL="2125980" indent="0">
              <a:buNone/>
              <a:defRPr sz="1488" b="1"/>
            </a:lvl6pPr>
            <a:lvl7pPr marL="2551176" indent="0">
              <a:buNone/>
              <a:defRPr sz="1488" b="1"/>
            </a:lvl7pPr>
            <a:lvl8pPr marL="2976372" indent="0">
              <a:buNone/>
              <a:defRPr sz="1488" b="1"/>
            </a:lvl8pPr>
            <a:lvl9pPr marL="3401568" indent="0">
              <a:buNone/>
              <a:defRPr sz="14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20035" y="2174875"/>
            <a:ext cx="3758991" cy="3951288"/>
          </a:xfrm>
        </p:spPr>
        <p:txBody>
          <a:bodyPr/>
          <a:lstStyle>
            <a:lvl1pPr>
              <a:defRPr sz="2232"/>
            </a:lvl1pPr>
            <a:lvl2pPr>
              <a:defRPr sz="1860"/>
            </a:lvl2pPr>
            <a:lvl3pPr>
              <a:defRPr sz="1674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95FC4-DE8C-42F7-8F2D-1195A4AEBE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AB56E-DCA7-4B28-966C-0B6BC42996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F08F6-D23C-4BB8-9982-04AC38A976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E8325-80CA-486B-B47D-328FC73549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21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E085-D257-4462-818F-601B520727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82570-9846-4EF8-9A95-4D0F473A7F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80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12" y="273050"/>
            <a:ext cx="2797836" cy="1162050"/>
          </a:xfrm>
        </p:spPr>
        <p:txBody>
          <a:bodyPr anchor="b"/>
          <a:lstStyle>
            <a:lvl1pPr algn="l">
              <a:defRPr sz="186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921" y="273051"/>
            <a:ext cx="4754105" cy="5853113"/>
          </a:xfrm>
        </p:spPr>
        <p:txBody>
          <a:bodyPr/>
          <a:lstStyle>
            <a:lvl1pPr>
              <a:defRPr sz="2976"/>
            </a:lvl1pPr>
            <a:lvl2pPr>
              <a:defRPr sz="2604"/>
            </a:lvl2pPr>
            <a:lvl3pPr>
              <a:defRPr sz="2232"/>
            </a:lvl3pPr>
            <a:lvl4pPr>
              <a:defRPr sz="1860"/>
            </a:lvl4pPr>
            <a:lvl5pPr>
              <a:defRPr sz="1860"/>
            </a:lvl5pPr>
            <a:lvl6pPr>
              <a:defRPr sz="1860"/>
            </a:lvl6pPr>
            <a:lvl7pPr>
              <a:defRPr sz="1860"/>
            </a:lvl7pPr>
            <a:lvl8pPr>
              <a:defRPr sz="1860"/>
            </a:lvl8pPr>
            <a:lvl9pPr>
              <a:defRPr sz="18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5212" y="1435101"/>
            <a:ext cx="2797836" cy="4691063"/>
          </a:xfrm>
        </p:spPr>
        <p:txBody>
          <a:bodyPr/>
          <a:lstStyle>
            <a:lvl1pPr marL="0" indent="0">
              <a:buNone/>
              <a:defRPr sz="1302"/>
            </a:lvl1pPr>
            <a:lvl2pPr marL="425196" indent="0">
              <a:buNone/>
              <a:defRPr sz="1116"/>
            </a:lvl2pPr>
            <a:lvl3pPr marL="850392" indent="0">
              <a:buNone/>
              <a:defRPr sz="930"/>
            </a:lvl3pPr>
            <a:lvl4pPr marL="1275588" indent="0">
              <a:buNone/>
              <a:defRPr sz="837"/>
            </a:lvl4pPr>
            <a:lvl5pPr marL="1700784" indent="0">
              <a:buNone/>
              <a:defRPr sz="837"/>
            </a:lvl5pPr>
            <a:lvl6pPr marL="2125980" indent="0">
              <a:buNone/>
              <a:defRPr sz="837"/>
            </a:lvl6pPr>
            <a:lvl7pPr marL="2551176" indent="0">
              <a:buNone/>
              <a:defRPr sz="837"/>
            </a:lvl7pPr>
            <a:lvl8pPr marL="2976372" indent="0">
              <a:buNone/>
              <a:defRPr sz="837"/>
            </a:lvl8pPr>
            <a:lvl9pPr marL="3401568" indent="0">
              <a:buNone/>
              <a:defRPr sz="83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60939-A9CC-42FD-B7BF-45D05EA905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7B770-2CFE-404D-BCCD-BE20619944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8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BA843-5ACF-45A2-863A-4D06C82089ED}" type="datetimeFigureOut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FD551-A969-42C6-80CF-106ED2522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90" y="4800600"/>
            <a:ext cx="5102543" cy="566738"/>
          </a:xfrm>
        </p:spPr>
        <p:txBody>
          <a:bodyPr anchor="b"/>
          <a:lstStyle>
            <a:lvl1pPr algn="l">
              <a:defRPr sz="186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66890" y="612775"/>
            <a:ext cx="5102543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76"/>
            </a:lvl1pPr>
            <a:lvl2pPr marL="425196" indent="0">
              <a:buNone/>
              <a:defRPr sz="2604"/>
            </a:lvl2pPr>
            <a:lvl3pPr marL="850392" indent="0">
              <a:buNone/>
              <a:defRPr sz="2232"/>
            </a:lvl3pPr>
            <a:lvl4pPr marL="1275588" indent="0">
              <a:buNone/>
              <a:defRPr sz="1860"/>
            </a:lvl4pPr>
            <a:lvl5pPr marL="1700784" indent="0">
              <a:buNone/>
              <a:defRPr sz="1860"/>
            </a:lvl5pPr>
            <a:lvl6pPr marL="2125980" indent="0">
              <a:buNone/>
              <a:defRPr sz="1860"/>
            </a:lvl6pPr>
            <a:lvl7pPr marL="2551176" indent="0">
              <a:buNone/>
              <a:defRPr sz="1860"/>
            </a:lvl7pPr>
            <a:lvl8pPr marL="2976372" indent="0">
              <a:buNone/>
              <a:defRPr sz="1860"/>
            </a:lvl8pPr>
            <a:lvl9pPr marL="3401568" indent="0">
              <a:buNone/>
              <a:defRPr sz="186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6890" y="5367338"/>
            <a:ext cx="5102543" cy="804862"/>
          </a:xfrm>
        </p:spPr>
        <p:txBody>
          <a:bodyPr/>
          <a:lstStyle>
            <a:lvl1pPr marL="0" indent="0">
              <a:buNone/>
              <a:defRPr sz="1302"/>
            </a:lvl1pPr>
            <a:lvl2pPr marL="425196" indent="0">
              <a:buNone/>
              <a:defRPr sz="1116"/>
            </a:lvl2pPr>
            <a:lvl3pPr marL="850392" indent="0">
              <a:buNone/>
              <a:defRPr sz="930"/>
            </a:lvl3pPr>
            <a:lvl4pPr marL="1275588" indent="0">
              <a:buNone/>
              <a:defRPr sz="837"/>
            </a:lvl4pPr>
            <a:lvl5pPr marL="1700784" indent="0">
              <a:buNone/>
              <a:defRPr sz="837"/>
            </a:lvl5pPr>
            <a:lvl6pPr marL="2125980" indent="0">
              <a:buNone/>
              <a:defRPr sz="837"/>
            </a:lvl6pPr>
            <a:lvl7pPr marL="2551176" indent="0">
              <a:buNone/>
              <a:defRPr sz="837"/>
            </a:lvl7pPr>
            <a:lvl8pPr marL="2976372" indent="0">
              <a:buNone/>
              <a:defRPr sz="837"/>
            </a:lvl8pPr>
            <a:lvl9pPr marL="3401568" indent="0">
              <a:buNone/>
              <a:defRPr sz="83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BC941-5B2C-4F3E-B5D1-640E392692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619D-9F54-4958-B79C-9D604AF71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1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B07C-BC78-4361-AF30-8867FDE466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85AE8-639D-463C-82DA-C4A4862A5F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11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5572" y="274639"/>
            <a:ext cx="191345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5212" y="274639"/>
            <a:ext cx="559862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A9651-1FBA-4507-9467-F7E0550AB3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E5066-6BCF-4C3E-AE8B-249C277E46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4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776" y="4406902"/>
            <a:ext cx="722860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776" y="2906716"/>
            <a:ext cx="722860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B3BD-CF8F-47E8-AD5B-B5CC12C75EF2}" type="datetimeFigureOut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05852-3F5A-4B3B-9B39-FD629F3CC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910" y="2133601"/>
            <a:ext cx="2799312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59959" y="2133601"/>
            <a:ext cx="2799312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EE1F1-A681-4652-9B46-C1C5876964C6}" type="datetimeFigureOut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9D1A-0466-40AB-B01D-6244E9FED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12" y="274638"/>
            <a:ext cx="765381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213" y="1535113"/>
            <a:ext cx="375751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213" y="2174875"/>
            <a:ext cx="375751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20035" y="1535113"/>
            <a:ext cx="375899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20035" y="2174875"/>
            <a:ext cx="37589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57B1-4085-4103-839C-C429166606D7}" type="datetimeFigureOut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6E49B-8B6B-403E-A77D-401162B8D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A88-F73E-4889-A794-DCF87759CF3A}" type="datetimeFigureOut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73F7A-CC20-49E7-8A80-F51033905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70E2-25AD-4CDA-866A-3A5DD5B6D3DB}" type="datetimeFigureOut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F334E-F691-4326-81AC-921C1DE7B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14" y="273050"/>
            <a:ext cx="27978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922" y="273053"/>
            <a:ext cx="475410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5214" y="1435103"/>
            <a:ext cx="27978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D12F9-1C1E-4CFE-B1C3-7A5DE9A04C6E}" type="datetimeFigureOut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D333A-E13B-4A76-B5EB-64940B1C4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90" y="4800601"/>
            <a:ext cx="510254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66890" y="612775"/>
            <a:ext cx="5102543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6890" y="5367339"/>
            <a:ext cx="510254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8394B-126F-4B20-8758-2B5DE1B1355E}" type="datetimeFigureOut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7EBE8-8671-456F-83D8-96EF932E6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5450" y="274638"/>
            <a:ext cx="7653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5450" y="1600200"/>
            <a:ext cx="76533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5450" y="6356350"/>
            <a:ext cx="1984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5121BC-FA9F-477A-B094-F03DA470F92A}" type="datetimeFigureOut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5125" y="6356350"/>
            <a:ext cx="2693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4413" y="6356350"/>
            <a:ext cx="1984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1956A0-7E70-4123-AC92-AB27878F9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5212" y="274638"/>
            <a:ext cx="76538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5212" y="1600201"/>
            <a:ext cx="765381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5212" y="6356351"/>
            <a:ext cx="1984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1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07A931-0997-4751-B755-1DAF82F7EF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5615" y="6356351"/>
            <a:ext cx="2693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1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4704" y="6356351"/>
            <a:ext cx="198432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16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E0202C2-E50D-42F1-BE84-A7EB15B4D48E}" type="slidenum">
              <a:rPr lang="en-US" smtClean="0">
                <a:cs typeface="Arial" panose="020B0604020202020204" pitchFamily="34" charset="0"/>
              </a:rPr>
              <a:pPr/>
              <a:t>‹#›</a:t>
            </a:fld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4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9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9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9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9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92">
          <a:solidFill>
            <a:schemeClr val="tx1"/>
          </a:solidFill>
          <a:latin typeface="Calibri" pitchFamily="34" charset="0"/>
        </a:defRPr>
      </a:lvl5pPr>
      <a:lvl6pPr marL="425196" algn="ctr" rtl="0" fontAlgn="base">
        <a:spcBef>
          <a:spcPct val="0"/>
        </a:spcBef>
        <a:spcAft>
          <a:spcPct val="0"/>
        </a:spcAft>
        <a:defRPr sz="4092">
          <a:solidFill>
            <a:schemeClr val="tx1"/>
          </a:solidFill>
          <a:latin typeface="Calibri" pitchFamily="34" charset="0"/>
        </a:defRPr>
      </a:lvl6pPr>
      <a:lvl7pPr marL="850392" algn="ctr" rtl="0" fontAlgn="base">
        <a:spcBef>
          <a:spcPct val="0"/>
        </a:spcBef>
        <a:spcAft>
          <a:spcPct val="0"/>
        </a:spcAft>
        <a:defRPr sz="4092">
          <a:solidFill>
            <a:schemeClr val="tx1"/>
          </a:solidFill>
          <a:latin typeface="Calibri" pitchFamily="34" charset="0"/>
        </a:defRPr>
      </a:lvl7pPr>
      <a:lvl8pPr marL="1275588" algn="ctr" rtl="0" fontAlgn="base">
        <a:spcBef>
          <a:spcPct val="0"/>
        </a:spcBef>
        <a:spcAft>
          <a:spcPct val="0"/>
        </a:spcAft>
        <a:defRPr sz="4092">
          <a:solidFill>
            <a:schemeClr val="tx1"/>
          </a:solidFill>
          <a:latin typeface="Calibri" pitchFamily="34" charset="0"/>
        </a:defRPr>
      </a:lvl8pPr>
      <a:lvl9pPr marL="1700784" algn="ctr" rtl="0" fontAlgn="base">
        <a:spcBef>
          <a:spcPct val="0"/>
        </a:spcBef>
        <a:spcAft>
          <a:spcPct val="0"/>
        </a:spcAft>
        <a:defRPr sz="4092">
          <a:solidFill>
            <a:schemeClr val="tx1"/>
          </a:solidFill>
          <a:latin typeface="Calibri" pitchFamily="34" charset="0"/>
        </a:defRPr>
      </a:lvl9pPr>
    </p:titleStyle>
    <p:bodyStyle>
      <a:lvl1pPr marL="318897" indent="-3188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690944" indent="-26574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4" kern="1200">
          <a:solidFill>
            <a:schemeClr val="tx1"/>
          </a:solidFill>
          <a:latin typeface="+mn-lt"/>
          <a:ea typeface="+mn-ea"/>
          <a:cs typeface="+mn-cs"/>
        </a:defRPr>
      </a:lvl2pPr>
      <a:lvl3pPr marL="1062990" indent="-21259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488186" indent="-21259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913382" indent="-21259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38578" indent="-212598" algn="l" defTabSz="850392" rtl="0" eaLnBrk="1" latinLnBrk="0" hangingPunct="1">
        <a:spcBef>
          <a:spcPct val="20000"/>
        </a:spcBef>
        <a:buFont typeface="Arial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763774" indent="-212598" algn="l" defTabSz="850392" rtl="0" eaLnBrk="1" latinLnBrk="0" hangingPunct="1">
        <a:spcBef>
          <a:spcPct val="20000"/>
        </a:spcBef>
        <a:buFont typeface="Arial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188970" indent="-212598" algn="l" defTabSz="850392" rtl="0" eaLnBrk="1" latinLnBrk="0" hangingPunct="1">
        <a:spcBef>
          <a:spcPct val="20000"/>
        </a:spcBef>
        <a:buFont typeface="Arial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614166" indent="-212598" algn="l" defTabSz="850392" rtl="0" eaLnBrk="1" latinLnBrk="0" hangingPunct="1">
        <a:spcBef>
          <a:spcPct val="20000"/>
        </a:spcBef>
        <a:buFont typeface="Arial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0392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1pPr>
      <a:lvl2pPr marL="425196" algn="l" defTabSz="850392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algn="l" defTabSz="850392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3pPr>
      <a:lvl4pPr marL="1275588" algn="l" defTabSz="850392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4pPr>
      <a:lvl5pPr marL="1700784" algn="l" defTabSz="850392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5pPr>
      <a:lvl6pPr marL="2125980" algn="l" defTabSz="850392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6pPr>
      <a:lvl7pPr marL="2551176" algn="l" defTabSz="850392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7pPr>
      <a:lvl8pPr marL="2976372" algn="l" defTabSz="850392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8pPr>
      <a:lvl9pPr marL="3401568" algn="l" defTabSz="850392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sá»± tÃ­ch bÃ´ng hoa cÃºc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0"/>
            <a:ext cx="8504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4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cÃ¢y 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8424863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23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288197"/>
            <a:ext cx="844311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Đầm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sen ở ven làng . Lá sen màu xanh mát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Lá cao, lá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thấp chen nhau, phủ khắp mặt đầm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Hoa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sen đua nhau vươn cao. Khi 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nở, cánh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hoa đỏ nhạt xoè ra, phô đài sen và nhị vàng. Hương sen ngan ngát, thanh khiết. Đài sen khi già thì dẹt lại, xanh thẫm.</a:t>
            </a:r>
          </a:p>
          <a:p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Suốt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mùa sen, sáng sáng lại có những người ngồi trên thuyền nan rẽ lá, hái 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0919" y="3048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Đầm sen</a:t>
            </a:r>
            <a:endParaRPr lang="vi-VN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04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a Yen\Pictures\nhay 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504238" cy="637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4268762" y="990600"/>
            <a:ext cx="4098157" cy="140982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348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  <a:endParaRPr lang="en-US" sz="3348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3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050632" y="1372612"/>
            <a:ext cx="61013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9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9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9600" b="1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9600" b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en, oen</a:t>
            </a:r>
            <a:endParaRPr lang="en-US" sz="9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40929" y="435114"/>
            <a:ext cx="76192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Tìm tiếng 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trong bài có </a:t>
            </a:r>
            <a:r>
              <a:rPr lang="vi-VN" sz="4000" b="1">
                <a:latin typeface="Times New Roman" pitchFamily="18" charset="0"/>
                <a:cs typeface="Times New Roman" pitchFamily="18" charset="0"/>
              </a:rPr>
              <a:t>vần </a:t>
            </a: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423319" y="1120914"/>
            <a:ext cx="44969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40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sen, ven, chen.</a:t>
            </a:r>
            <a:endParaRPr lang="vi-VN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370886"/>
            <a:ext cx="844311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Đầm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sen ở ven làng . Lá sen màu xanh mát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Lá cao, lá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thấp chen nhau, phủ khắp mặt đầm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Hoa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sen đua nhau vươn cao. Khi 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nở, cánh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hoa đỏ nhạt xoè ra, phô đài sen và nhị vàng. Hương sen ngan ngát, thanh khiết. Đài sen khi già thì dẹt lại, xanh thẫm.</a:t>
            </a:r>
          </a:p>
          <a:p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Suốt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mùa sen, sáng sáng lại có những người ngồi trên thuyền nan rẽ lá, hái 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hoa.</a:t>
            </a:r>
          </a:p>
          <a:p>
            <a:endParaRPr lang="vi-VN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919" y="387489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Đầm sen</a:t>
            </a:r>
            <a:endParaRPr lang="vi-VN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42764" y="1904286"/>
            <a:ext cx="60435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804319" y="1904286"/>
            <a:ext cx="60435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47964" y="1904286"/>
            <a:ext cx="60435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04964" y="2437686"/>
            <a:ext cx="604355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19150" y="3428286"/>
            <a:ext cx="60435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24164" y="3961686"/>
            <a:ext cx="60435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85119" y="4495086"/>
            <a:ext cx="60435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76319" y="4495086"/>
            <a:ext cx="60435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75719" y="5485686"/>
            <a:ext cx="60435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03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37319" y="428486"/>
            <a:ext cx="807719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>
                <a:latin typeface="+mj-lt"/>
                <a:cs typeface="Times New Roman" pitchFamily="18" charset="0"/>
              </a:rPr>
              <a:t>2</a:t>
            </a:r>
            <a:r>
              <a:rPr lang="en-US" sz="4400" smtClean="0">
                <a:latin typeface="+mj-lt"/>
                <a:cs typeface="Times New Roman" pitchFamily="18" charset="0"/>
              </a:rPr>
              <a:t>. </a:t>
            </a:r>
            <a:r>
              <a:rPr lang="vi-VN" sz="4400" smtClean="0">
                <a:latin typeface="+mj-lt"/>
                <a:cs typeface="Times New Roman" pitchFamily="18" charset="0"/>
              </a:rPr>
              <a:t>Tìm tiếng ngoài bài:</a:t>
            </a:r>
            <a:endParaRPr lang="vi-VN" sz="4400" dirty="0" smtClean="0">
              <a:latin typeface="+mj-lt"/>
              <a:cs typeface="Times New Roman" pitchFamily="18" charset="0"/>
            </a:endParaRPr>
          </a:p>
          <a:p>
            <a:r>
              <a:rPr lang="vi-VN" sz="4400" dirty="0">
                <a:latin typeface="+mj-lt"/>
                <a:cs typeface="Times New Roman" pitchFamily="18" charset="0"/>
              </a:rPr>
              <a:t> </a:t>
            </a:r>
            <a:r>
              <a:rPr lang="vi-VN" sz="4400" dirty="0" smtClean="0">
                <a:latin typeface="+mj-lt"/>
                <a:cs typeface="Times New Roman" pitchFamily="18" charset="0"/>
              </a:rPr>
              <a:t>    - có </a:t>
            </a:r>
            <a:r>
              <a:rPr lang="vi-VN" sz="4400" smtClean="0">
                <a:latin typeface="+mj-lt"/>
                <a:cs typeface="Times New Roman" pitchFamily="18" charset="0"/>
              </a:rPr>
              <a:t>vần </a:t>
            </a:r>
            <a:r>
              <a:rPr lang="vi-VN" sz="4400" b="1" smtClean="0">
                <a:latin typeface="+mj-lt"/>
                <a:cs typeface="Times New Roman" pitchFamily="18" charset="0"/>
              </a:rPr>
              <a:t>en:</a:t>
            </a:r>
          </a:p>
          <a:p>
            <a:endParaRPr lang="vi-VN" sz="4400" b="1" dirty="0" smtClean="0">
              <a:latin typeface="+mj-lt"/>
              <a:cs typeface="Times New Roman" pitchFamily="18" charset="0"/>
            </a:endParaRPr>
          </a:p>
          <a:p>
            <a:r>
              <a:rPr lang="vi-VN" sz="4400" dirty="0" smtClean="0">
                <a:latin typeface="+mj-lt"/>
                <a:cs typeface="Times New Roman" pitchFamily="18" charset="0"/>
              </a:rPr>
              <a:t>     - có </a:t>
            </a:r>
            <a:r>
              <a:rPr lang="vi-VN" sz="4400" smtClean="0">
                <a:latin typeface="+mj-lt"/>
                <a:cs typeface="Times New Roman" pitchFamily="18" charset="0"/>
              </a:rPr>
              <a:t>vần </a:t>
            </a:r>
            <a:r>
              <a:rPr lang="vi-VN" sz="4400" b="1" smtClean="0">
                <a:latin typeface="+mj-lt"/>
                <a:cs typeface="Times New Roman" pitchFamily="18" charset="0"/>
              </a:rPr>
              <a:t>oen</a:t>
            </a:r>
            <a:endParaRPr lang="vi-VN" sz="4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319" y="304800"/>
            <a:ext cx="8166894" cy="632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23978" y="1066800"/>
            <a:ext cx="37577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  <a:latin typeface="+mj-lt"/>
                <a:cs typeface="Times New Roman" pitchFamily="18" charset="0"/>
              </a:rPr>
              <a:t>c</a:t>
            </a:r>
            <a:r>
              <a:rPr lang="vi-VN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on Én, lỡ hẹn</a:t>
            </a:r>
            <a:endParaRPr lang="vi-VN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7319" y="2398256"/>
            <a:ext cx="20136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  <a:latin typeface="+mj-lt"/>
                <a:cs typeface="Times New Roman" pitchFamily="18" charset="0"/>
              </a:rPr>
              <a:t>h</a:t>
            </a:r>
            <a:r>
              <a:rPr lang="vi-VN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oen gỉ</a:t>
            </a:r>
            <a:endParaRPr lang="vi-VN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654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Rectangle 21"/>
          <p:cNvSpPr>
            <a:spLocks noChangeArrowheads="1"/>
          </p:cNvSpPr>
          <p:nvPr/>
        </p:nvSpPr>
        <p:spPr bwMode="auto">
          <a:xfrm>
            <a:off x="1629979" y="239911"/>
            <a:ext cx="5598623" cy="4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sz="2604" b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746919" y="730680"/>
            <a:ext cx="7010400" cy="4745077"/>
            <a:chOff x="1488" y="450"/>
            <a:chExt cx="2610" cy="3027"/>
          </a:xfrm>
        </p:grpSpPr>
        <p:pic>
          <p:nvPicPr>
            <p:cNvPr id="9" name="Picture 9" descr="6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18" y="698"/>
              <a:ext cx="2997" cy="25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632" y="576"/>
              <a:ext cx="2304" cy="2736"/>
            </a:xfrm>
            <a:prstGeom prst="rect">
              <a:avLst/>
            </a:prstGeom>
            <a:noFill/>
            <a:ln w="88900">
              <a:solidFill>
                <a:srgbClr val="CC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1800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488" y="450"/>
              <a:ext cx="2592" cy="2976"/>
            </a:xfrm>
            <a:prstGeom prst="rect">
              <a:avLst/>
            </a:prstGeom>
            <a:noFill/>
            <a:ln w="57150">
              <a:solidFill>
                <a:srgbClr val="CCCCFF"/>
              </a:solidFill>
              <a:miter lim="800000"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1800"/>
            </a:p>
          </p:txBody>
        </p:sp>
      </p:grp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5708650"/>
            <a:ext cx="85042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vi-VN" sz="3600" b="1">
                <a:solidFill>
                  <a:srgbClr val="0000FF"/>
                </a:solidFill>
                <a:latin typeface="Times New Roman" pitchFamily="18" charset="0"/>
              </a:rPr>
              <a:t>M:Truyện Dế </a:t>
            </a: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</a:rPr>
              <a:t>Mèn</a:t>
            </a:r>
            <a:r>
              <a:rPr lang="en-US" altLang="vi-VN" sz="3600" b="1">
                <a:solidFill>
                  <a:srgbClr val="0000FF"/>
                </a:solidFill>
                <a:latin typeface="Times New Roman" pitchFamily="18" charset="0"/>
              </a:rPr>
              <a:t> phiêu lưu </a:t>
            </a:r>
            <a:r>
              <a:rPr lang="en-US" altLang="vi-VN" sz="3600" b="1" smtClean="0">
                <a:solidFill>
                  <a:srgbClr val="0000FF"/>
                </a:solidFill>
                <a:latin typeface="Times New Roman" pitchFamily="18" charset="0"/>
              </a:rPr>
              <a:t>ký rất hay.</a:t>
            </a:r>
            <a:endParaRPr lang="en-US" altLang="vi-VN" sz="36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6261" y="143366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 câu chứa tiếng có vần </a:t>
            </a:r>
            <a:r>
              <a:rPr lang="vi-V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hoặc vần </a:t>
            </a:r>
            <a:r>
              <a:rPr lang="vi-V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oen:</a:t>
            </a:r>
            <a:endParaRPr 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8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6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0319" y="609600"/>
            <a:ext cx="61722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885031" y="5632450"/>
            <a:ext cx="69484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vi-VN" sz="4400" b="1">
                <a:solidFill>
                  <a:srgbClr val="0000FF"/>
                </a:solidFill>
                <a:latin typeface="Times New Roman" pitchFamily="18" charset="0"/>
              </a:rPr>
              <a:t>M:Lan</a:t>
            </a:r>
            <a:r>
              <a:rPr lang="en-US" altLang="vi-VN" sz="4400" b="1">
                <a:solidFill>
                  <a:srgbClr val="FF0000"/>
                </a:solidFill>
                <a:latin typeface="Times New Roman" pitchFamily="18" charset="0"/>
              </a:rPr>
              <a:t> nhoẻn</a:t>
            </a:r>
            <a:r>
              <a:rPr lang="en-US" altLang="vi-VN" sz="4400" b="1">
                <a:solidFill>
                  <a:srgbClr val="0000FF"/>
                </a:solidFill>
                <a:latin typeface="Times New Roman" pitchFamily="18" charset="0"/>
              </a:rPr>
              <a:t> miệng </a:t>
            </a:r>
            <a:r>
              <a:rPr lang="en-US" altLang="vi-VN" sz="4400" b="1" smtClean="0">
                <a:solidFill>
                  <a:srgbClr val="0000FF"/>
                </a:solidFill>
                <a:latin typeface="Times New Roman" pitchFamily="18" charset="0"/>
              </a:rPr>
              <a:t>cười.</a:t>
            </a:r>
            <a:endParaRPr lang="en-US" altLang="vi-VN" sz="44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7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1524000"/>
            <a:ext cx="8671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</a:t>
            </a:r>
            <a:r>
              <a:rPr lang="en-US" altLang="vi-VN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em có nhiều </a:t>
            </a:r>
            <a:r>
              <a:rPr lang="en-US" altLang="vi-VN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vi-VN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2362200"/>
            <a:ext cx="7528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Bác </a:t>
            </a:r>
            <a:r>
              <a:rPr lang="en-US" altLang="vi-VN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 đang </a:t>
            </a:r>
            <a:r>
              <a:rPr lang="en-US" altLang="vi-VN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vi-VN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dao.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1" y="3200400"/>
            <a:ext cx="7528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Máy </a:t>
            </a:r>
            <a:r>
              <a:rPr lang="en-US" altLang="vi-VN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cưa chạy </a:t>
            </a:r>
            <a:r>
              <a:rPr lang="en-US" altLang="vi-VN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xoèn</a:t>
            </a:r>
            <a:r>
              <a:rPr lang="en-US" altLang="vi-VN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xoẹt.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19" y="4114800"/>
            <a:ext cx="59662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Cửa </a:t>
            </a:r>
            <a:r>
              <a:rPr lang="en-US" altLang="vi-VN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 bị </a:t>
            </a:r>
            <a:r>
              <a:rPr lang="en-US" altLang="vi-VN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hoen</a:t>
            </a:r>
            <a:r>
              <a:rPr lang="en-US" altLang="vi-VN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gỉ.</a:t>
            </a:r>
          </a:p>
        </p:txBody>
      </p:sp>
    </p:spTree>
    <p:extLst>
      <p:ext uri="{BB962C8B-B14F-4D97-AF65-F5344CB8AC3E}">
        <p14:creationId xmlns:p14="http://schemas.microsoft.com/office/powerpoint/2010/main" val="40660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áº¿t quáº£ hÃ¬nh áº£nh cho sá»± tÃ­ch bÃ´ng hoa cÃºc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04238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hlinkClick r:id="rId3" action="ppaction://hlinksldjump"/>
          </p:cNvPr>
          <p:cNvSpPr/>
          <p:nvPr/>
        </p:nvSpPr>
        <p:spPr>
          <a:xfrm>
            <a:off x="8062119" y="6400800"/>
            <a:ext cx="289719" cy="228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Isosceles Triangle 2">
            <a:hlinkClick r:id="rId4" action="ppaction://hlinksldjump"/>
          </p:cNvPr>
          <p:cNvSpPr/>
          <p:nvPr/>
        </p:nvSpPr>
        <p:spPr>
          <a:xfrm>
            <a:off x="1508919" y="762000"/>
            <a:ext cx="152400" cy="30480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ight Arrow 3">
            <a:hlinkClick r:id="rId5" action="ppaction://hlinksldjump"/>
          </p:cNvPr>
          <p:cNvSpPr/>
          <p:nvPr/>
        </p:nvSpPr>
        <p:spPr>
          <a:xfrm rot="10056485">
            <a:off x="711563" y="5758453"/>
            <a:ext cx="1190616" cy="69516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00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440597"/>
            <a:ext cx="844311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Đầm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sen ở ven 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làng.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Lá sen màu xanh mát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Lá cao, lá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thấp chen nhau, phủ khắp mặt đầm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Hoa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sen đua nhau vươn cao. Khi 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nở, cánh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hoa đỏ nhạt xoè ra, phô đài sen và nhị vàng. Hương sen ngan ngát, thanh khiết. Đài sen khi già thì dẹt lại, xanh thẫm.</a:t>
            </a:r>
          </a:p>
          <a:p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Suốt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mùa sen, sáng sáng lại có những người ngồi trên thuyền nan rẽ lá, hái 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hoa.</a:t>
            </a:r>
          </a:p>
          <a:p>
            <a:endParaRPr lang="vi-VN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919" y="4572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Đầm sen</a:t>
            </a:r>
            <a:endParaRPr lang="vi-VN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02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04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http://storage.canalblog.com/09/07/674733/56679526_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81" y="23814"/>
            <a:ext cx="265757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http://storage.canalblog.com/09/07/674733/56679526_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9" y="1"/>
            <a:ext cx="265757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http://storage.canalblog.com/09/07/674733/56679526_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58" y="-6350"/>
            <a:ext cx="265757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Anh Dong (1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3" y="6135689"/>
            <a:ext cx="484269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2" descr="Anh Dong (189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91" y="6456364"/>
            <a:ext cx="194593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 descr="Anh Dong (1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20" y="6151564"/>
            <a:ext cx="484269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2" descr="Anh Dong (189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760" y="6456364"/>
            <a:ext cx="194593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Anh Dong (1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789" y="6175376"/>
            <a:ext cx="484269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2" descr="Anh Dong (189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80" y="6440489"/>
            <a:ext cx="194593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0" descr="Anh Dong (1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814" y="6130926"/>
            <a:ext cx="485746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0" descr="Anh Dong (1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3" y="6073776"/>
            <a:ext cx="484269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0" descr="Anh Dong (13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69" y="6135689"/>
            <a:ext cx="484269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265" y="1196876"/>
            <a:ext cx="7600663" cy="2308324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en-US" sz="4800" b="1" dirty="0" err="1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ea typeface="宋体" pitchFamily="2" charset="-122"/>
              </a:rPr>
              <a:t>Chúc</a:t>
            </a:r>
            <a:r>
              <a:rPr lang="en-US" sz="4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ea typeface="宋体" pitchFamily="2" charset="-122"/>
              </a:rPr>
              <a:t> </a:t>
            </a:r>
            <a:r>
              <a:rPr lang="en-US" sz="4800" b="1" dirty="0" err="1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ea typeface="宋体" pitchFamily="2" charset="-122"/>
              </a:rPr>
              <a:t>quý</a:t>
            </a:r>
            <a:r>
              <a:rPr lang="en-US" sz="4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ea typeface="宋体" pitchFamily="2" charset="-122"/>
              </a:rPr>
              <a:t> </a:t>
            </a:r>
            <a:r>
              <a:rPr lang="en-US" sz="4800" b="1" dirty="0" err="1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ea typeface="宋体" pitchFamily="2" charset="-122"/>
              </a:rPr>
              <a:t>thầy</a:t>
            </a:r>
            <a:r>
              <a:rPr lang="en-US" sz="4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ea typeface="宋体" pitchFamily="2" charset="-122"/>
              </a:rPr>
              <a:t> </a:t>
            </a:r>
            <a:r>
              <a:rPr lang="en-US" sz="4800" b="1" dirty="0" err="1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ea typeface="宋体" pitchFamily="2" charset="-122"/>
              </a:rPr>
              <a:t>cô</a:t>
            </a:r>
            <a:r>
              <a:rPr lang="en-US" sz="4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ea typeface="宋体" pitchFamily="2" charset="-122"/>
              </a:rPr>
              <a:t> </a:t>
            </a:r>
            <a:r>
              <a:rPr lang="en-US" sz="4800" b="1" dirty="0" err="1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ea typeface="宋体" pitchFamily="2" charset="-122"/>
              </a:rPr>
              <a:t>nhiều</a:t>
            </a:r>
            <a:r>
              <a:rPr lang="en-US" sz="4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ea typeface="宋体" pitchFamily="2" charset="-122"/>
              </a:rPr>
              <a:t> </a:t>
            </a:r>
            <a:r>
              <a:rPr lang="en-US" sz="4800" b="1" dirty="0" err="1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ea typeface="宋体" pitchFamily="2" charset="-122"/>
              </a:rPr>
              <a:t>sức</a:t>
            </a:r>
            <a:r>
              <a:rPr lang="en-US" sz="4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ea typeface="宋体" pitchFamily="2" charset="-122"/>
              </a:rPr>
              <a:t> </a:t>
            </a:r>
            <a:r>
              <a:rPr lang="en-US" sz="4800" b="1" dirty="0" err="1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ea typeface="宋体" pitchFamily="2" charset="-122"/>
              </a:rPr>
              <a:t>khỏe</a:t>
            </a:r>
            <a:r>
              <a:rPr lang="en-US" sz="4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ea typeface="宋体" pitchFamily="2" charset="-122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615" y="3352801"/>
            <a:ext cx="7070200" cy="1200329"/>
          </a:xfrm>
          <a:prstGeom prst="rect">
            <a:avLst/>
          </a:prstGeom>
          <a:noFill/>
        </p:spPr>
        <p:txBody>
          <a:bodyPr wrap="none">
            <a:prstTxWarp prst="textCurveDown">
              <a:avLst/>
            </a:prstTxWarp>
            <a:spAutoFit/>
          </a:bodyPr>
          <a:lstStyle/>
          <a:p>
            <a:pPr>
              <a:defRPr/>
            </a:pPr>
            <a:r>
              <a:rPr lang="en-US" dirty="0" err="1">
                <a:ln>
                  <a:solidFill>
                    <a:srgbClr val="FF0000"/>
                  </a:solidFill>
                </a:ln>
                <a:latin typeface="Arial" charset="0"/>
                <a:ea typeface="宋体" pitchFamily="2" charset="-122"/>
              </a:rPr>
              <a:t>Chúc</a:t>
            </a:r>
            <a:r>
              <a:rPr lang="en-US" dirty="0">
                <a:ln>
                  <a:solidFill>
                    <a:srgbClr val="FF0000"/>
                  </a:solidFill>
                </a:ln>
                <a:latin typeface="Arial" charset="0"/>
                <a:ea typeface="宋体" pitchFamily="2" charset="-122"/>
              </a:rPr>
              <a:t> </a:t>
            </a:r>
            <a:r>
              <a:rPr lang="en-US" dirty="0" err="1">
                <a:ln>
                  <a:solidFill>
                    <a:srgbClr val="FF0000"/>
                  </a:solidFill>
                </a:ln>
                <a:latin typeface="Arial" charset="0"/>
                <a:ea typeface="宋体" pitchFamily="2" charset="-122"/>
              </a:rPr>
              <a:t>các</a:t>
            </a:r>
            <a:r>
              <a:rPr lang="en-US" dirty="0">
                <a:ln>
                  <a:solidFill>
                    <a:srgbClr val="FF0000"/>
                  </a:solidFill>
                </a:ln>
                <a:latin typeface="Arial" charset="0"/>
                <a:ea typeface="宋体" pitchFamily="2" charset="-122"/>
              </a:rPr>
              <a:t> </a:t>
            </a:r>
            <a:r>
              <a:rPr lang="en-US" dirty="0" err="1">
                <a:ln>
                  <a:solidFill>
                    <a:srgbClr val="FF0000"/>
                  </a:solidFill>
                </a:ln>
                <a:latin typeface="Arial" charset="0"/>
                <a:ea typeface="宋体" pitchFamily="2" charset="-122"/>
              </a:rPr>
              <a:t>em</a:t>
            </a:r>
            <a:r>
              <a:rPr lang="en-US" dirty="0">
                <a:ln>
                  <a:solidFill>
                    <a:srgbClr val="FF0000"/>
                  </a:solidFill>
                </a:ln>
                <a:latin typeface="Arial" charset="0"/>
                <a:ea typeface="宋体" pitchFamily="2" charset="-122"/>
              </a:rPr>
              <a:t> </a:t>
            </a:r>
            <a:r>
              <a:rPr lang="en-US" dirty="0" err="1">
                <a:ln>
                  <a:solidFill>
                    <a:srgbClr val="FF0000"/>
                  </a:solidFill>
                </a:ln>
                <a:latin typeface="Arial" charset="0"/>
                <a:ea typeface="宋体" pitchFamily="2" charset="-122"/>
              </a:rPr>
              <a:t>học</a:t>
            </a:r>
            <a:r>
              <a:rPr lang="en-US" dirty="0">
                <a:ln>
                  <a:solidFill>
                    <a:srgbClr val="FF0000"/>
                  </a:solidFill>
                </a:ln>
                <a:latin typeface="Arial" charset="0"/>
                <a:ea typeface="宋体" pitchFamily="2" charset="-122"/>
              </a:rPr>
              <a:t> </a:t>
            </a:r>
            <a:r>
              <a:rPr lang="en-US" dirty="0" err="1">
                <a:ln>
                  <a:solidFill>
                    <a:srgbClr val="FF0000"/>
                  </a:solidFill>
                </a:ln>
                <a:latin typeface="Arial" charset="0"/>
                <a:ea typeface="宋体" pitchFamily="2" charset="-122"/>
              </a:rPr>
              <a:t>tập</a:t>
            </a:r>
            <a:r>
              <a:rPr lang="en-US" dirty="0">
                <a:ln>
                  <a:solidFill>
                    <a:srgbClr val="FF0000"/>
                  </a:solidFill>
                </a:ln>
                <a:latin typeface="Arial" charset="0"/>
                <a:ea typeface="宋体" pitchFamily="2" charset="-122"/>
              </a:rPr>
              <a:t> </a:t>
            </a:r>
            <a:r>
              <a:rPr lang="en-US" dirty="0" err="1">
                <a:ln>
                  <a:solidFill>
                    <a:srgbClr val="FF0000"/>
                  </a:solidFill>
                </a:ln>
                <a:latin typeface="Arial" charset="0"/>
                <a:ea typeface="宋体" pitchFamily="2" charset="-122"/>
              </a:rPr>
              <a:t>tốt</a:t>
            </a:r>
            <a:endParaRPr lang="en-US" dirty="0">
              <a:ln>
                <a:solidFill>
                  <a:srgbClr val="FF0000"/>
                </a:solidFill>
              </a:ln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444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3 -0.073 L 0.177 -0.073 L 0.25 0 L 0.25 0.104 L 0.177 0.177 L 0.073 0.177 L 0 0.104 L 0 0 Z" pathEditMode="relative" ptsTypes="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3 -0.073 L 0.177 -0.073 L 0.25 0 L 0.25 0.104 L 0.177 0.177 L 0.073 0.177 L 0 0.104 L 0 0 Z" pathEditMode="relative" ptsTypes="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áº¿t quáº£ hÃ¬nh áº£nh cho slide ná»n 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" y="0"/>
            <a:ext cx="8502618" cy="635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2743200"/>
            <a:ext cx="82145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Khi đứt tay, cậu bé có khóc không ?</a:t>
            </a:r>
          </a:p>
        </p:txBody>
      </p:sp>
      <p:sp>
        <p:nvSpPr>
          <p:cNvPr id="8" name="Action Button: Beginning 7">
            <a:hlinkClick r:id="rId3" action="ppaction://hlinksldjump" highlightClick="1"/>
          </p:cNvPr>
          <p:cNvSpPr/>
          <p:nvPr/>
        </p:nvSpPr>
        <p:spPr>
          <a:xfrm>
            <a:off x="7833519" y="6172200"/>
            <a:ext cx="518319" cy="609600"/>
          </a:xfrm>
          <a:prstGeom prst="actionButtonBeginning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84083" y="1143000"/>
            <a:ext cx="82145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smtClean="0">
                <a:solidFill>
                  <a:srgbClr val="FF0066"/>
                </a:solidFill>
                <a:latin typeface="+mj-lt"/>
              </a:rPr>
              <a:t>Đọc bài: Vì bây giờ mẹ mới về</a:t>
            </a:r>
            <a:endParaRPr lang="vi-VN" sz="4400" b="1">
              <a:solidFill>
                <a:srgbClr val="FF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956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slide ná»n 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95518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5519" y="3886200"/>
            <a:ext cx="7010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Lúc nào cậu bé mới khóc ? Vì sao ?</a:t>
            </a:r>
          </a:p>
        </p:txBody>
      </p:sp>
      <p:sp>
        <p:nvSpPr>
          <p:cNvPr id="5" name="Rectangle 4"/>
          <p:cNvSpPr/>
          <p:nvPr/>
        </p:nvSpPr>
        <p:spPr>
          <a:xfrm>
            <a:off x="84083" y="2354759"/>
            <a:ext cx="82145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smtClean="0">
                <a:solidFill>
                  <a:srgbClr val="FF0066"/>
                </a:solidFill>
                <a:latin typeface="+mj-lt"/>
              </a:rPr>
              <a:t>Đọc bài: Vì bây giờ mẹ mới về</a:t>
            </a:r>
            <a:endParaRPr lang="vi-VN" sz="4400" b="1">
              <a:solidFill>
                <a:srgbClr val="FF0066"/>
              </a:solidFill>
              <a:latin typeface="+mj-lt"/>
            </a:endParaRPr>
          </a:p>
        </p:txBody>
      </p:sp>
      <p:sp>
        <p:nvSpPr>
          <p:cNvPr id="6" name="Action Button: Beginning 5">
            <a:hlinkClick r:id="rId3" action="ppaction://hlinksldjump" highlightClick="1"/>
          </p:cNvPr>
          <p:cNvSpPr/>
          <p:nvPr/>
        </p:nvSpPr>
        <p:spPr>
          <a:xfrm>
            <a:off x="7833519" y="6172200"/>
            <a:ext cx="518319" cy="609600"/>
          </a:xfrm>
          <a:prstGeom prst="actionButtonBeginning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952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" y="76200"/>
            <a:ext cx="8502618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7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" y="0"/>
            <a:ext cx="8504238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WordArt 22"/>
          <p:cNvSpPr>
            <a:spLocks noChangeArrowheads="1" noChangeShapeType="1" noTextEdit="1"/>
          </p:cNvSpPr>
          <p:nvPr/>
        </p:nvSpPr>
        <p:spPr bwMode="auto">
          <a:xfrm>
            <a:off x="1123564" y="685800"/>
            <a:ext cx="647562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ỦY BAN NHÂN DÂNQUẬN 12 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TRƯỜNG TIỂU HỌC NGUYỄN DU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566949" y="3030538"/>
            <a:ext cx="731128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dirty="0" err="1" smtClean="0">
                <a:latin typeface="VNI-Avo" pitchFamily="2" charset="0"/>
                <a:ea typeface="+mn-ea"/>
              </a:rPr>
              <a:t>Baøi</a:t>
            </a:r>
            <a:r>
              <a:rPr lang="en-US" sz="6000" dirty="0" smtClean="0">
                <a:latin typeface="VNI-Avo" pitchFamily="2" charset="0"/>
                <a:ea typeface="+mn-ea"/>
              </a:rPr>
              <a:t> </a:t>
            </a:r>
            <a:r>
              <a:rPr lang="en-US" sz="6000" dirty="0">
                <a:latin typeface="VNI-Avo" pitchFamily="2" charset="0"/>
                <a:ea typeface="+mn-ea"/>
              </a:rPr>
              <a:t>: </a:t>
            </a:r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Ñ</a:t>
            </a:r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  <a:ea typeface="+mn-ea"/>
              </a:rPr>
              <a:t>AÀM SEN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ea typeface="+mn-ea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600" dirty="0" err="1">
                <a:latin typeface="VNI-Avo" pitchFamily="2" charset="0"/>
                <a:ea typeface="+mn-ea"/>
              </a:rPr>
              <a:t>Naêm</a:t>
            </a:r>
            <a:r>
              <a:rPr lang="en-US" sz="3600" dirty="0">
                <a:latin typeface="VNI-Avo" pitchFamily="2" charset="0"/>
                <a:ea typeface="+mn-ea"/>
              </a:rPr>
              <a:t> </a:t>
            </a:r>
            <a:r>
              <a:rPr lang="en-US" sz="3600" dirty="0" err="1">
                <a:latin typeface="VNI-Avo" pitchFamily="2" charset="0"/>
                <a:ea typeface="+mn-ea"/>
              </a:rPr>
              <a:t>hoïc</a:t>
            </a:r>
            <a:r>
              <a:rPr lang="en-US" sz="3600" dirty="0">
                <a:latin typeface="VNI-Avo" pitchFamily="2" charset="0"/>
                <a:ea typeface="+mn-ea"/>
              </a:rPr>
              <a:t> : 2019 - 2020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99276" y="1905000"/>
            <a:ext cx="29241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sz="4800" dirty="0" smtClean="0">
                <a:solidFill>
                  <a:srgbClr val="FF00FF"/>
                </a:solidFill>
                <a:latin typeface="VNI-Avo" pitchFamily="2" charset="0"/>
              </a:rPr>
              <a:t>TAÄP ÑOÏC</a:t>
            </a:r>
            <a:endParaRPr lang="en-US" sz="4800" dirty="0">
              <a:solidFill>
                <a:srgbClr val="FF00FF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994507"/>
      </p:ext>
    </p:extLst>
  </p:cSld>
  <p:clrMapOvr>
    <a:masterClrMapping/>
  </p:clrMapOvr>
  <p:transition spd="slow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4.50867E-6 L -0.18299 -0.04 C -0.16893 -0.04902 -0.14792 -0.05411 -0.12604 -0.05411 C -0.10104 -0.05411 -0.08108 -0.04902 -0.06702 -0.04 L 3.33333E-6 4.50867E-6 " pathEditMode="relative" rAng="0" ptsTypes="FffFF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2" grpId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38200"/>
            <a:ext cx="844311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Đầm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sen ở ven làng . Lá sen màu xanh mát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Lá cao, lá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thấp chen nhau, phủ khắp mặt đầm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Hoa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sen đua nhau vươn cao. Khi 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nở, cánh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hoa đỏ nhạt xoè ra, phô đài sen và nhị vàng. Hương sen ngan ngát, thanh khiết. Đài sen khi già thì dẹt lại, xanh thẫm.</a:t>
            </a:r>
          </a:p>
          <a:p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Suốt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mùa sen, sáng sáng lại có những người ngồi trên thuyền nan rẽ lá, hái hoa 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0919" y="762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Đầm sen</a:t>
            </a:r>
            <a:endParaRPr lang="vi-VN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297759" y="838200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3300"/>
                </a:solidFill>
                <a:latin typeface="VNI-Times" pitchFamily="2" charset="0"/>
              </a:rPr>
              <a:t>/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823119" y="1355725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3300"/>
                </a:solidFill>
                <a:latin typeface="VNI-Times" pitchFamily="2" charset="0"/>
              </a:rPr>
              <a:t>/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737519" y="1828800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3300"/>
                </a:solidFill>
                <a:latin typeface="VNI-Times" pitchFamily="2" charset="0"/>
              </a:rPr>
              <a:t>/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776119" y="2286000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3300"/>
                </a:solidFill>
                <a:latin typeface="VNI-Times" pitchFamily="2" charset="0"/>
              </a:rPr>
              <a:t>/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062119" y="2888019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3300"/>
                </a:solidFill>
                <a:latin typeface="VNI-Times" pitchFamily="2" charset="0"/>
              </a:rPr>
              <a:t>/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309519" y="3352800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3300"/>
                </a:solidFill>
                <a:latin typeface="VNI-Times" pitchFamily="2" charset="0"/>
              </a:rPr>
              <a:t>/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395119" y="3870325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3300"/>
                </a:solidFill>
                <a:latin typeface="VNI-Times" pitchFamily="2" charset="0"/>
              </a:rPr>
              <a:t>/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757319" y="4876800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3300"/>
                </a:solidFill>
                <a:latin typeface="VNI-Times" pitchFamily="2" charset="0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Box 1"/>
          <p:cNvSpPr txBox="1">
            <a:spLocks noChangeArrowheads="1"/>
          </p:cNvSpPr>
          <p:nvPr/>
        </p:nvSpPr>
        <p:spPr bwMode="auto">
          <a:xfrm>
            <a:off x="366713" y="355937"/>
            <a:ext cx="10387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T: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4313" y="304800"/>
            <a:ext cx="8089900" cy="632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5119" y="3051601"/>
            <a:ext cx="42513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smtClean="0">
                <a:latin typeface="+mj-lt"/>
              </a:rPr>
              <a:t> thanh khiết</a:t>
            </a:r>
            <a:endParaRPr lang="vi-VN" b="1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7519" y="4122003"/>
            <a:ext cx="31470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>
                <a:latin typeface="+mj-lt"/>
              </a:rPr>
              <a:t>t</a:t>
            </a:r>
            <a:r>
              <a:rPr lang="vi-VN" b="1" smtClean="0">
                <a:latin typeface="+mj-lt"/>
              </a:rPr>
              <a:t>huyền nan</a:t>
            </a:r>
            <a:endParaRPr lang="vi-VN" b="1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994" y="1981200"/>
            <a:ext cx="42513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smtClean="0">
                <a:latin typeface="+mj-lt"/>
              </a:rPr>
              <a:t> vươn cao</a:t>
            </a:r>
            <a:endParaRPr lang="vi-VN" b="1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94719" y="2667000"/>
            <a:ext cx="9144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70134" y="3733800"/>
            <a:ext cx="9144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96626" y="4800600"/>
            <a:ext cx="1093493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762" y="954416"/>
            <a:ext cx="844311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Đầm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sen ở ven làng . Lá sen màu xanh mát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Lá cao, lá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thấp chen nhau, phủ khắp mặt đầm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Hoa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sen đua nhau vươn cao. Khi 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nở, cánh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hoa đỏ nhạt xoè ra, phô đài sen và nhị vàng. Hương sen ngan ngát, thanh khiết. Đài sen khi già thì dẹt lại, xanh thẫm.</a:t>
            </a:r>
          </a:p>
          <a:p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Suốt </a:t>
            </a: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mùa sen, sáng sáng lại có những người ngồi trên thuyền nan rẽ lá, hái </a:t>
            </a:r>
            <a:r>
              <a:rPr lang="en-US" altLang="vi-VN" sz="3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hoa.</a:t>
            </a:r>
          </a:p>
          <a:p>
            <a:endParaRPr lang="vi-VN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919" y="762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Đầm sen</a:t>
            </a:r>
            <a:endParaRPr lang="vi-VN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13519" y="1132378"/>
            <a:ext cx="428625" cy="460619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58894" y="2659797"/>
            <a:ext cx="428625" cy="460619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13519" y="4789978"/>
            <a:ext cx="428625" cy="460619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737519" y="2034322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3300"/>
                </a:solidFill>
                <a:latin typeface="VNI-Times" pitchFamily="2" charset="0"/>
              </a:rPr>
              <a:t>/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5395119" y="4088303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3300"/>
                </a:solidFill>
                <a:latin typeface="VNI-Times" pitchFamily="2" charset="0"/>
              </a:rPr>
              <a:t>/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7604919" y="5163411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3300"/>
                </a:solidFill>
                <a:latin typeface="VNI-Times" pitchFamily="2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917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2196571</TotalTime>
  <Words>673</Words>
  <Application>Microsoft Office PowerPoint</Application>
  <PresentationFormat>Custom</PresentationFormat>
  <Paragraphs>68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Trang</dc:creator>
  <cp:lastModifiedBy>Ms Thao</cp:lastModifiedBy>
  <cp:revision>232</cp:revision>
  <dcterms:created xsi:type="dcterms:W3CDTF">2009-01-01T12:36:19Z</dcterms:created>
  <dcterms:modified xsi:type="dcterms:W3CDTF">2020-05-05T01:23:16Z</dcterms:modified>
</cp:coreProperties>
</file>